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3" r:id="rId1"/>
  </p:sldMasterIdLst>
  <p:notesMasterIdLst>
    <p:notesMasterId r:id="rId6"/>
  </p:notesMasterIdLst>
  <p:sldIdLst>
    <p:sldId id="256" r:id="rId2"/>
    <p:sldId id="278" r:id="rId3"/>
    <p:sldId id="279" r:id="rId4"/>
    <p:sldId id="280" r:id="rId5"/>
  </p:sldIdLst>
  <p:sldSz cx="12192000" cy="6858000"/>
  <p:notesSz cx="6858000" cy="9144000"/>
  <p:defaultTextStyle>
    <a:defPPr>
      <a:defRPr lang="ko-Kore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0F53"/>
    <a:srgbClr val="7F7F7F"/>
    <a:srgbClr val="B71B65"/>
    <a:srgbClr val="144184"/>
    <a:srgbClr val="91134F"/>
    <a:srgbClr val="1A2654"/>
    <a:srgbClr val="F11C84"/>
    <a:srgbClr val="032060"/>
    <a:srgbClr val="171E35"/>
    <a:srgbClr val="061F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테마 스타일 1 - 강조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테마 스타일 1 - 강조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테마 스타일 1 - 강조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D27102A9-8310-4765-A935-A1911B00CA55}" styleName="밝은 스타일 1 - 강조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72833802-FEF1-4C79-8D5D-14CF1EAF98D9}" styleName="밝은 스타일 2 - 강조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12C8C85-51F0-491E-9774-3900AFEF0FD7}" styleName="밝은 스타일 2 - 강조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E8B1032C-EA38-4F05-BA0D-38AFFFC7BED3}" styleName="밝은 스타일 3 - 강조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0A1B5D5-9B99-4C35-A422-299274C87663}" styleName="보통 스타일 1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6D9F66E-5EB9-4882-86FB-DCBF35E3C3E4}" styleName="보통 스타일 4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46F890A9-2807-4EBB-B81D-B2AA78EC7F39}" styleName="어두운 스타일 2 - 강조 5/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34"/>
    <p:restoredTop sz="94743"/>
  </p:normalViewPr>
  <p:slideViewPr>
    <p:cSldViewPr snapToGrid="0" snapToObjects="1">
      <p:cViewPr varScale="1">
        <p:scale>
          <a:sx n="108" d="100"/>
          <a:sy n="108" d="100"/>
        </p:scale>
        <p:origin x="48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ko-Kore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364FE7-CB3C-D649-B8F9-00186EA1EF6C}" type="datetimeFigureOut">
              <a:rPr kumimoji="1" lang="ko-Kore-KR" altLang="en-US" smtClean="0"/>
              <a:t>11/04/2020</a:t>
            </a:fld>
            <a:endParaRPr kumimoji="1" lang="ko-Kore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ore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ko-Kore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1D8E56-8024-4740-981B-B0DE2B5C04D9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0205361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그리기이(가) 표시된 사진&#10;&#10;자동 생성된 설명">
            <a:extLst>
              <a:ext uri="{FF2B5EF4-FFF2-40B4-BE49-F238E27FC236}">
                <a16:creationId xmlns:a16="http://schemas.microsoft.com/office/drawing/2014/main" id="{971216B5-3A84-684F-9205-090E719E1D7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7795" r="25696" b="8188"/>
          <a:stretch/>
        </p:blipFill>
        <p:spPr>
          <a:xfrm>
            <a:off x="5576712" y="0"/>
            <a:ext cx="6615287" cy="6858000"/>
          </a:xfrm>
          <a:prstGeom prst="rect">
            <a:avLst/>
          </a:prstGeom>
        </p:spPr>
      </p:pic>
      <p:pic>
        <p:nvPicPr>
          <p:cNvPr id="27" name="그림 26">
            <a:extLst>
              <a:ext uri="{FF2B5EF4-FFF2-40B4-BE49-F238E27FC236}">
                <a16:creationId xmlns:a16="http://schemas.microsoft.com/office/drawing/2014/main" id="{4E69F89B-393C-1E43-B770-4C305B57660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32746" y="5963758"/>
            <a:ext cx="1269409" cy="343928"/>
          </a:xfrm>
          <a:prstGeom prst="rect">
            <a:avLst/>
          </a:prstGeom>
        </p:spPr>
      </p:pic>
      <p:sp>
        <p:nvSpPr>
          <p:cNvPr id="32" name="텍스트 개체 틀 13">
            <a:extLst>
              <a:ext uri="{FF2B5EF4-FFF2-40B4-BE49-F238E27FC236}">
                <a16:creationId xmlns:a16="http://schemas.microsoft.com/office/drawing/2014/main" id="{DF9FEC2D-050D-E74F-9BCC-9DC22709E0F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4595" y="2334672"/>
            <a:ext cx="5753324" cy="1446550"/>
          </a:xfrm>
          <a:prstGeom prst="rect">
            <a:avLst/>
          </a:prstGeom>
        </p:spPr>
        <p:txBody>
          <a:bodyPr wrap="square" lIns="0" anchor="ctr" anchorCtr="0">
            <a:spAutoFit/>
          </a:bodyPr>
          <a:lstStyle>
            <a:lvl1pPr marL="0" indent="0">
              <a:lnSpc>
                <a:spcPct val="100000"/>
              </a:lnSpc>
              <a:buNone/>
              <a:defRPr sz="44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kumimoji="1" lang="en-US" altLang="ko-Kore-KR" dirty="0"/>
              <a:t>Corporate Biz Presentation Title</a:t>
            </a:r>
            <a:endParaRPr kumimoji="1" lang="ko-Kore-KR" altLang="en-US" dirty="0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76D11785-4284-6741-9035-494643574E2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4595" y="499619"/>
            <a:ext cx="1960314" cy="525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815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목차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그리기이(가) 표시된 사진&#10;&#10;자동 생성된 설명">
            <a:extLst>
              <a:ext uri="{FF2B5EF4-FFF2-40B4-BE49-F238E27FC236}">
                <a16:creationId xmlns:a16="http://schemas.microsoft.com/office/drawing/2014/main" id="{EEFECFAA-C822-1C4C-8AC3-BEC3729038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14000"/>
          </a:blip>
          <a:srcRect t="7795" r="25696" b="8188"/>
          <a:stretch/>
        </p:blipFill>
        <p:spPr>
          <a:xfrm>
            <a:off x="5576712" y="0"/>
            <a:ext cx="66152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7785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간지(제목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텍스트 개체 틀 13">
            <a:extLst>
              <a:ext uri="{FF2B5EF4-FFF2-40B4-BE49-F238E27FC236}">
                <a16:creationId xmlns:a16="http://schemas.microsoft.com/office/drawing/2014/main" id="{9419DB13-7287-A94B-B9D8-DEEFDE09808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4595" y="2570807"/>
            <a:ext cx="11206520" cy="579646"/>
          </a:xfrm>
          <a:prstGeom prst="rect">
            <a:avLst/>
          </a:prstGeom>
        </p:spPr>
        <p:txBody>
          <a:bodyPr lIns="0" anchor="ctr" anchorCtr="0">
            <a:spAutoFit/>
          </a:bodyPr>
          <a:lstStyle>
            <a:lvl1pPr marL="0" indent="0" algn="l">
              <a:lnSpc>
                <a:spcPct val="100000"/>
              </a:lnSpc>
              <a:buNone/>
              <a:defRPr sz="32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kumimoji="1" lang="en-US" altLang="ko-KR" dirty="0"/>
              <a:t>Contents</a:t>
            </a:r>
            <a:r>
              <a:rPr kumimoji="1" lang="ko-KR" altLang="en-US" dirty="0"/>
              <a:t> </a:t>
            </a:r>
            <a:r>
              <a:rPr kumimoji="1" lang="en-US" altLang="ko-KR" dirty="0"/>
              <a:t>Title</a:t>
            </a:r>
            <a:endParaRPr kumimoji="1" lang="ko-Kore-KR" altLang="en-US" dirty="0"/>
          </a:p>
        </p:txBody>
      </p:sp>
      <p:sp>
        <p:nvSpPr>
          <p:cNvPr id="13" name="텍스트 개체 틀 13">
            <a:extLst>
              <a:ext uri="{FF2B5EF4-FFF2-40B4-BE49-F238E27FC236}">
                <a16:creationId xmlns:a16="http://schemas.microsoft.com/office/drawing/2014/main" id="{9004FB4B-022A-9543-B895-2217F3A259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4595" y="3166432"/>
            <a:ext cx="11206520" cy="307777"/>
          </a:xfrm>
          <a:prstGeom prst="rect">
            <a:avLst/>
          </a:prstGeom>
        </p:spPr>
        <p:txBody>
          <a:bodyPr lIns="0" anchor="ctr" anchorCtr="0">
            <a:spAutoFit/>
          </a:bodyPr>
          <a:lstStyle>
            <a:lvl1pPr marL="0" indent="0" algn="l">
              <a:lnSpc>
                <a:spcPct val="100000"/>
              </a:lnSpc>
              <a:buNone/>
              <a:defRPr sz="1400" b="0">
                <a:solidFill>
                  <a:srgbClr val="91134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kumimoji="1" lang="en-US" altLang="ko-Kore-KR" dirty="0"/>
              <a:t>Explanation 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03E59171-E2C9-5D4F-9D50-2FC981AD7B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44313" r="134"/>
          <a:stretch/>
        </p:blipFill>
        <p:spPr>
          <a:xfrm>
            <a:off x="-12701" y="0"/>
            <a:ext cx="12204701" cy="456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4867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>
            <a:extLst>
              <a:ext uri="{FF2B5EF4-FFF2-40B4-BE49-F238E27FC236}">
                <a16:creationId xmlns:a16="http://schemas.microsoft.com/office/drawing/2014/main" id="{B6692F23-E66D-C943-9A6E-2AFB6DC116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800" r="134" b="-2"/>
          <a:stretch/>
        </p:blipFill>
        <p:spPr>
          <a:xfrm>
            <a:off x="-12701" y="-1"/>
            <a:ext cx="12204701" cy="805083"/>
          </a:xfrm>
          <a:prstGeom prst="rect">
            <a:avLst/>
          </a:prstGeom>
        </p:spPr>
      </p:pic>
      <p:pic>
        <p:nvPicPr>
          <p:cNvPr id="11" name="그림 10" descr="그리기이(가) 표시된 사진&#10;&#10;자동 생성된 설명">
            <a:extLst>
              <a:ext uri="{FF2B5EF4-FFF2-40B4-BE49-F238E27FC236}">
                <a16:creationId xmlns:a16="http://schemas.microsoft.com/office/drawing/2014/main" id="{2CC0756B-D743-6C43-8D48-0979AD232EB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97111" y="130622"/>
            <a:ext cx="1042025" cy="283568"/>
          </a:xfrm>
          <a:prstGeom prst="rect">
            <a:avLst/>
          </a:prstGeom>
        </p:spPr>
      </p:pic>
      <p:sp>
        <p:nvSpPr>
          <p:cNvPr id="14" name="직사각형 13">
            <a:extLst>
              <a:ext uri="{FF2B5EF4-FFF2-40B4-BE49-F238E27FC236}">
                <a16:creationId xmlns:a16="http://schemas.microsoft.com/office/drawing/2014/main" id="{6917D7E7-6284-864A-A0E1-CD480CB6E53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sp>
        <p:nvSpPr>
          <p:cNvPr id="17" name="슬라이드 번호 개체 틀 5">
            <a:extLst>
              <a:ext uri="{FF2B5EF4-FFF2-40B4-BE49-F238E27FC236}">
                <a16:creationId xmlns:a16="http://schemas.microsoft.com/office/drawing/2014/main" id="{F1A3B4DE-A8EA-A343-A56C-CC2ADE5F4A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0422" y="635188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144184"/>
                </a:solidFill>
              </a:defRPr>
            </a:lvl1pPr>
          </a:lstStyle>
          <a:p>
            <a:fld id="{3A4E5B24-57D4-CD42-BE55-9B0912EC3968}" type="slidenum">
              <a:rPr kumimoji="1" lang="ko-Kore-KR" altLang="en-US" smtClean="0"/>
              <a:pPr/>
              <a:t>‹#›</a:t>
            </a:fld>
            <a:endParaRPr kumimoji="1" lang="ko-Kore-KR" altLang="en-US" dirty="0"/>
          </a:p>
        </p:txBody>
      </p:sp>
      <p:sp>
        <p:nvSpPr>
          <p:cNvPr id="19" name="텍스트 개체 틀 13">
            <a:extLst>
              <a:ext uri="{FF2B5EF4-FFF2-40B4-BE49-F238E27FC236}">
                <a16:creationId xmlns:a16="http://schemas.microsoft.com/office/drawing/2014/main" id="{112B2E4F-D0E3-B64B-BCF8-D19F46A7206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7768" y="72351"/>
            <a:ext cx="10196479" cy="400110"/>
          </a:xfrm>
          <a:prstGeom prst="rect">
            <a:avLst/>
          </a:prstGeom>
        </p:spPr>
        <p:txBody>
          <a:bodyPr wrap="square" lIns="0" anchor="ctr" anchorCtr="0">
            <a:spAutoFit/>
          </a:bodyPr>
          <a:lstStyle>
            <a:lvl1pPr marL="0" indent="0" algn="l">
              <a:lnSpc>
                <a:spcPct val="100000"/>
              </a:lnSpc>
              <a:buNone/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kumimoji="1" lang="en-US" altLang="ko-KR" dirty="0"/>
              <a:t>Contents</a:t>
            </a:r>
            <a:r>
              <a:rPr kumimoji="1" lang="ko-KR" altLang="en-US" dirty="0"/>
              <a:t> </a:t>
            </a:r>
            <a:r>
              <a:rPr kumimoji="1" lang="en-US" altLang="ko-KR" dirty="0"/>
              <a:t>Title &gt; Title</a:t>
            </a:r>
            <a:endParaRPr kumimoji="1" lang="ko-Kore-KR" alt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61EA79E-3F3E-2B4E-A18B-00B1640DEFCA}"/>
              </a:ext>
            </a:extLst>
          </p:cNvPr>
          <p:cNvSpPr txBox="1"/>
          <p:nvPr userDrawn="1"/>
        </p:nvSpPr>
        <p:spPr>
          <a:xfrm>
            <a:off x="9524922" y="6434417"/>
            <a:ext cx="236834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ko-Kore-KR" sz="7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ALT </a:t>
            </a:r>
            <a:r>
              <a:rPr kumimoji="1" lang="en-US" altLang="ko-Kore-KR" sz="700" dirty="0" err="1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Co.,Ltd</a:t>
            </a:r>
            <a:r>
              <a:rPr kumimoji="1" lang="en-US" altLang="ko-Kore-KR" sz="7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. Confidential &amp; Proprietary</a:t>
            </a:r>
            <a:endParaRPr kumimoji="1" lang="ko-Kore-KR" altLang="en-US" sz="700" dirty="0">
              <a:solidFill>
                <a:schemeClr val="bg1">
                  <a:lumMod val="50000"/>
                </a:schemeClr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2630256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42" userDrawn="1">
          <p15:clr>
            <a:srgbClr val="FBAE40"/>
          </p15:clr>
        </p15:guide>
        <p15:guide id="2" orient="horz" pos="278" userDrawn="1">
          <p15:clr>
            <a:srgbClr val="FBAE40"/>
          </p15:clr>
        </p15:guide>
        <p15:guide id="3" pos="279" userDrawn="1">
          <p15:clr>
            <a:srgbClr val="FBAE40"/>
          </p15:clr>
        </p15:guide>
        <p15:guide id="4" pos="7401" userDrawn="1">
          <p15:clr>
            <a:srgbClr val="FBAE40"/>
          </p15:clr>
        </p15:guide>
        <p15:guide id="5" orient="horz" pos="777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마무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그리기이(가) 표시된 사진&#10;&#10;자동 생성된 설명">
            <a:extLst>
              <a:ext uri="{FF2B5EF4-FFF2-40B4-BE49-F238E27FC236}">
                <a16:creationId xmlns:a16="http://schemas.microsoft.com/office/drawing/2014/main" id="{EDA47FD6-3BCB-F64D-B95E-D9F2DCE4BDF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7795" r="25696" b="8188"/>
          <a:stretch/>
        </p:blipFill>
        <p:spPr>
          <a:xfrm>
            <a:off x="5576712" y="0"/>
            <a:ext cx="6615287" cy="685800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F03F389C-F3DB-7249-86AF-3A7C5392AF1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4595" y="499619"/>
            <a:ext cx="1960314" cy="525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053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1388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ore-K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5D949258-E9CE-954F-9146-91808FA60F0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4594" y="2541290"/>
            <a:ext cx="7096365" cy="2251899"/>
          </a:xfrm>
        </p:spPr>
        <p:txBody>
          <a:bodyPr/>
          <a:lstStyle/>
          <a:p>
            <a:r>
              <a:rPr kumimoji="1" lang="en-US" altLang="en-US" dirty="0"/>
              <a:t>SWAN Acoustic Test chamber</a:t>
            </a:r>
          </a:p>
          <a:p>
            <a:endParaRPr kumimoji="1" lang="en-US" altLang="en-US" dirty="0"/>
          </a:p>
        </p:txBody>
      </p:sp>
      <p:cxnSp>
        <p:nvCxnSpPr>
          <p:cNvPr id="3" name="직선 연결선 11">
            <a:extLst>
              <a:ext uri="{FF2B5EF4-FFF2-40B4-BE49-F238E27FC236}">
                <a16:creationId xmlns:a16="http://schemas.microsoft.com/office/drawing/2014/main" id="{3386266D-6789-7548-BC93-A941D975A658}"/>
              </a:ext>
            </a:extLst>
          </p:cNvPr>
          <p:cNvCxnSpPr>
            <a:cxnSpLocks/>
          </p:cNvCxnSpPr>
          <p:nvPr/>
        </p:nvCxnSpPr>
        <p:spPr>
          <a:xfrm>
            <a:off x="658563" y="6054946"/>
            <a:ext cx="1827797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FE54BA7A-8DBC-C544-AC32-BD9C4ED55E66}"/>
              </a:ext>
            </a:extLst>
          </p:cNvPr>
          <p:cNvSpPr txBox="1"/>
          <p:nvPr/>
        </p:nvSpPr>
        <p:spPr>
          <a:xfrm>
            <a:off x="584595" y="6086455"/>
            <a:ext cx="97334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5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First Update</a:t>
            </a:r>
            <a:endParaRPr lang="ko-KR" altLang="en-US" sz="1050" b="1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B97EBD-40FF-E344-BD49-62B3767F2E0C}"/>
              </a:ext>
            </a:extLst>
          </p:cNvPr>
          <p:cNvSpPr txBox="1"/>
          <p:nvPr/>
        </p:nvSpPr>
        <p:spPr>
          <a:xfrm>
            <a:off x="1731636" y="6076876"/>
            <a:ext cx="86113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5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2020.11.04</a:t>
            </a:r>
            <a:endParaRPr lang="ko-KR" altLang="en-US" sz="105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직선 연결선 11">
            <a:extLst>
              <a:ext uri="{FF2B5EF4-FFF2-40B4-BE49-F238E27FC236}">
                <a16:creationId xmlns:a16="http://schemas.microsoft.com/office/drawing/2014/main" id="{EB9F8D46-7566-B14E-AC59-00A4364A555E}"/>
              </a:ext>
            </a:extLst>
          </p:cNvPr>
          <p:cNvCxnSpPr>
            <a:cxnSpLocks/>
          </p:cNvCxnSpPr>
          <p:nvPr/>
        </p:nvCxnSpPr>
        <p:spPr>
          <a:xfrm>
            <a:off x="2715628" y="6054946"/>
            <a:ext cx="1827797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427E825E-99E9-4C48-9902-AA0FFE072ED4}"/>
              </a:ext>
            </a:extLst>
          </p:cNvPr>
          <p:cNvSpPr txBox="1"/>
          <p:nvPr/>
        </p:nvSpPr>
        <p:spPr>
          <a:xfrm>
            <a:off x="2641660" y="6086455"/>
            <a:ext cx="95571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50" b="1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Last Update</a:t>
            </a:r>
            <a:endParaRPr lang="ko-KR" altLang="en-US" sz="1050" b="1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0FD6701-7D36-C046-8210-F6F66562B8DF}"/>
              </a:ext>
            </a:extLst>
          </p:cNvPr>
          <p:cNvSpPr txBox="1"/>
          <p:nvPr/>
        </p:nvSpPr>
        <p:spPr>
          <a:xfrm>
            <a:off x="3788701" y="6076876"/>
            <a:ext cx="86113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5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2020.00.00</a:t>
            </a:r>
            <a:endParaRPr lang="ko-KR" altLang="en-US" sz="105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텍스트 개체 틀 1">
            <a:extLst>
              <a:ext uri="{FF2B5EF4-FFF2-40B4-BE49-F238E27FC236}">
                <a16:creationId xmlns:a16="http://schemas.microsoft.com/office/drawing/2014/main" id="{B0190074-1A3A-45F9-842A-CBA83A7A8CA1}"/>
              </a:ext>
            </a:extLst>
          </p:cNvPr>
          <p:cNvSpPr txBox="1">
            <a:spLocks/>
          </p:cNvSpPr>
          <p:nvPr/>
        </p:nvSpPr>
        <p:spPr>
          <a:xfrm>
            <a:off x="714990" y="5685614"/>
            <a:ext cx="7096365" cy="369332"/>
          </a:xfrm>
          <a:prstGeom prst="rect">
            <a:avLst/>
          </a:prstGeom>
        </p:spPr>
        <p:txBody>
          <a:bodyPr wrap="square" lIns="0" anchor="ctr" anchorCtr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 b="1" kern="120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800" dirty="0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ALT Lonnie Kim, SH Son</a:t>
            </a:r>
            <a:endParaRPr kumimoji="1"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409750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AFF491DE-D9B0-4D56-8BB2-8311825063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A4E5B24-57D4-CD42-BE55-9B0912EC3968}" type="slidenum">
              <a:rPr kumimoji="1" lang="ko-Kore-KR" altLang="en-US" smtClean="0"/>
              <a:pPr/>
              <a:t>2</a:t>
            </a:fld>
            <a:endParaRPr kumimoji="1" lang="ko-Kore-KR" altLang="en-US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82BB5BE-16A5-4FA7-A551-18DF76D23D4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ko-KR" dirty="0"/>
              <a:t>Out diameter</a:t>
            </a:r>
            <a:endParaRPr lang="ko-KR" altLang="en-US" dirty="0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8A312C9D-3E8C-47E5-A35A-076F6FCF0B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490" y="2146887"/>
            <a:ext cx="4363304" cy="3848380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74BB5DAB-39D0-48E8-9FB3-18EAB13765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5682" y="1612173"/>
            <a:ext cx="4489480" cy="438309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797FA05-6709-414F-A4C7-FE53590BBD95}"/>
              </a:ext>
            </a:extLst>
          </p:cNvPr>
          <p:cNvSpPr txBox="1"/>
          <p:nvPr/>
        </p:nvSpPr>
        <p:spPr>
          <a:xfrm>
            <a:off x="288207" y="1196674"/>
            <a:ext cx="4736554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AI Soundbar Test Proposal (V04).pdf  9/16</a:t>
            </a:r>
            <a:endParaRPr lang="ko-KR" alt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A85DB85-1FC8-4E31-805D-872B035BAFC3}"/>
              </a:ext>
            </a:extLst>
          </p:cNvPr>
          <p:cNvSpPr txBox="1"/>
          <p:nvPr/>
        </p:nvSpPr>
        <p:spPr>
          <a:xfrm>
            <a:off x="6096000" y="1196674"/>
            <a:ext cx="6096000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 AI Soundbar Test chamber Proposal v03(1).pdf 11/03</a:t>
            </a:r>
            <a:endParaRPr lang="ko-KR" alt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19035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D126BD7F-D477-4914-BF03-F71148ECDB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A4E5B24-57D4-CD42-BE55-9B0912EC3968}" type="slidenum">
              <a:rPr kumimoji="1" lang="ko-Kore-KR" altLang="en-US" smtClean="0"/>
              <a:pPr/>
              <a:t>3</a:t>
            </a:fld>
            <a:endParaRPr kumimoji="1" lang="ko-Kore-KR" altLang="en-US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D76BD5F-C344-4DD6-AE18-2B57F004D82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ko-KR" dirty="0"/>
              <a:t>Inner structure</a:t>
            </a:r>
            <a:endParaRPr lang="ko-KR" alt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DD8DD03B-B8DA-41C4-B3D5-402C30C079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10" y="2854760"/>
            <a:ext cx="6898655" cy="313456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158299B3-CB49-4805-918C-765EF4DBDA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3830" y="2544864"/>
            <a:ext cx="5628170" cy="375435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69A5593-7B70-43E8-819A-1B690382276C}"/>
              </a:ext>
            </a:extLst>
          </p:cNvPr>
          <p:cNvSpPr txBox="1"/>
          <p:nvPr/>
        </p:nvSpPr>
        <p:spPr>
          <a:xfrm>
            <a:off x="288207" y="1196674"/>
            <a:ext cx="4736554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AI Soundbar Test Proposal (V04).pdf  9/16</a:t>
            </a:r>
            <a:endParaRPr lang="ko-KR" alt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035CE94-1B9F-42C4-8E84-B56B68B2D9B9}"/>
              </a:ext>
            </a:extLst>
          </p:cNvPr>
          <p:cNvSpPr txBox="1"/>
          <p:nvPr/>
        </p:nvSpPr>
        <p:spPr>
          <a:xfrm>
            <a:off x="6096000" y="1196674"/>
            <a:ext cx="6096000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 AI Soundbar Test chamber Proposal v03(1).pdf 11/03</a:t>
            </a:r>
            <a:endParaRPr lang="ko-KR" alt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23689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AD2C6294-841E-4207-93AF-A0CE7603A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A4E5B24-57D4-CD42-BE55-9B0912EC3968}" type="slidenum">
              <a:rPr kumimoji="1" lang="ko-Kore-KR" altLang="en-US" smtClean="0"/>
              <a:pPr/>
              <a:t>4</a:t>
            </a:fld>
            <a:endParaRPr kumimoji="1" lang="ko-Kore-KR" altLang="en-US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0F1CF05-6558-4615-B250-13C9FC4D5E9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ko-KR" dirty="0"/>
              <a:t>Question</a:t>
            </a:r>
            <a:endParaRPr lang="ko-KR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131C5F2-399E-4691-87AE-001E6357092E}"/>
              </a:ext>
            </a:extLst>
          </p:cNvPr>
          <p:cNvSpPr txBox="1"/>
          <p:nvPr/>
        </p:nvSpPr>
        <p:spPr>
          <a:xfrm>
            <a:off x="603504" y="1200411"/>
            <a:ext cx="10515600" cy="483209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en-US" altLang="ko-KR" sz="2800" b="1" dirty="0">
                <a:latin typeface="Arial" panose="020B0604020202020204" pitchFamily="34" charset="0"/>
                <a:cs typeface="Arial" panose="020B0604020202020204" pitchFamily="34" charset="0"/>
              </a:rPr>
              <a:t>Q1. Please explain the reason why the external structure is different from the previous proposal.</a:t>
            </a:r>
          </a:p>
          <a:p>
            <a:pPr algn="l"/>
            <a:endParaRPr lang="en-US" altLang="ko-K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ko-KR" sz="2800" b="1" dirty="0">
                <a:latin typeface="Arial" panose="020B0604020202020204" pitchFamily="34" charset="0"/>
                <a:cs typeface="Arial" panose="020B0604020202020204" pitchFamily="34" charset="0"/>
              </a:rPr>
              <a:t>Q2. Why was the substructure changed?</a:t>
            </a:r>
          </a:p>
          <a:p>
            <a:r>
              <a:rPr lang="en-US" altLang="ko-KR" sz="2800" b="1" dirty="0">
                <a:latin typeface="Arial" panose="020B0604020202020204" pitchFamily="34" charset="0"/>
                <a:cs typeface="Arial" panose="020B0604020202020204" pitchFamily="34" charset="0"/>
              </a:rPr>
              <a:t> Q2.1 Currently, the proposed substructure cannot be confirmed. It is unstable</a:t>
            </a:r>
          </a:p>
          <a:p>
            <a:endParaRPr lang="en-US" altLang="ko-K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ko-K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altLang="ko-KR" sz="2800" b="1" dirty="0">
                <a:latin typeface="Arial" panose="020B0604020202020204" pitchFamily="34" charset="0"/>
                <a:cs typeface="Arial" panose="020B0604020202020204" pitchFamily="34" charset="0"/>
              </a:rPr>
              <a:t>Q2.</a:t>
            </a:r>
            <a:r>
              <a:rPr lang="ko-KR" alt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2800" b="1" dirty="0">
                <a:latin typeface="Arial" panose="020B0604020202020204" pitchFamily="34" charset="0"/>
                <a:cs typeface="Arial" panose="020B0604020202020204" pitchFamily="34" charset="0"/>
              </a:rPr>
              <a:t>It was a total solution that included test equipment (</a:t>
            </a:r>
            <a:r>
              <a:rPr lang="en-US" altLang="ko-KR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ig</a:t>
            </a:r>
            <a:r>
              <a:rPr lang="en-US" altLang="ko-KR" sz="2800" b="1" dirty="0">
                <a:latin typeface="Arial" panose="020B0604020202020204" pitchFamily="34" charset="0"/>
                <a:cs typeface="Arial" panose="020B0604020202020204" pitchFamily="34" charset="0"/>
              </a:rPr>
              <a:t>. PC), where did these installed?</a:t>
            </a:r>
          </a:p>
          <a:p>
            <a:pPr algn="l"/>
            <a:endParaRPr lang="ko-KR" altLang="en-US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7381145"/>
      </p:ext>
    </p:extLst>
  </p:cSld>
  <p:clrMapOvr>
    <a:masterClrMapping/>
  </p:clrMapOvr>
</p:sld>
</file>

<file path=ppt/theme/theme1.xml><?xml version="1.0" encoding="utf-8"?>
<a:theme xmlns:a="http://schemas.openxmlformats.org/drawingml/2006/main" name="ALT_A_Blu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 anchor="ctr">
        <a:spAutoFit/>
      </a:bodyPr>
      <a:lstStyle>
        <a:defPPr algn="l">
          <a:defRPr sz="3500" b="1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10010</TotalTime>
  <Words>122</Words>
  <Application>Microsoft Office PowerPoint</Application>
  <PresentationFormat>와이드스크린</PresentationFormat>
  <Paragraphs>23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8" baseType="lpstr">
      <vt:lpstr>맑은 고딕</vt:lpstr>
      <vt:lpstr>Arial</vt:lpstr>
      <vt:lpstr>Calibri</vt:lpstr>
      <vt:lpstr>ALT_A_Blue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박유진</dc:creator>
  <cp:lastModifiedBy>Son Seunghwan</cp:lastModifiedBy>
  <cp:revision>606</cp:revision>
  <dcterms:created xsi:type="dcterms:W3CDTF">2020-05-27T03:07:51Z</dcterms:created>
  <dcterms:modified xsi:type="dcterms:W3CDTF">2020-11-04T05:58:54Z</dcterms:modified>
</cp:coreProperties>
</file>